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0"/>
  </p:notesMasterIdLst>
  <p:sldIdLst>
    <p:sldId id="318" r:id="rId2"/>
    <p:sldId id="319" r:id="rId3"/>
    <p:sldId id="320" r:id="rId4"/>
    <p:sldId id="321" r:id="rId5"/>
    <p:sldId id="322" r:id="rId6"/>
    <p:sldId id="323" r:id="rId7"/>
    <p:sldId id="324" r:id="rId8"/>
    <p:sldId id="325" r:id="rId9"/>
  </p:sldIdLst>
  <p:sldSz cx="12192000" cy="6858000"/>
  <p:notesSz cx="6858000" cy="91440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00B0F0"/>
    <a:srgbClr val="66FFFF"/>
    <a:srgbClr val="192343"/>
    <a:srgbClr val="1D2A3C"/>
    <a:srgbClr val="1E5487"/>
    <a:srgbClr val="1827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91" autoAdjust="0"/>
    <p:restoredTop sz="96257" autoAdjust="0"/>
  </p:normalViewPr>
  <p:slideViewPr>
    <p:cSldViewPr snapToGrid="0">
      <p:cViewPr varScale="1">
        <p:scale>
          <a:sx n="150" d="100"/>
          <a:sy n="150" d="100"/>
        </p:scale>
        <p:origin x="150" y="31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0" d="100"/>
          <a:sy n="100" d="100"/>
        </p:scale>
        <p:origin x="270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F0F5FC-E002-43DE-9945-7363D555C4A6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34471C-E4E4-4C4A-8ECD-904043C2E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1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4471C-E4E4-4C4A-8ECD-904043C2E6D0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376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4471C-E4E4-4C4A-8ECD-904043C2E6D0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196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4471C-E4E4-4C4A-8ECD-904043C2E6D0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004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4471C-E4E4-4C4A-8ECD-904043C2E6D0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3525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4471C-E4E4-4C4A-8ECD-904043C2E6D0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8063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4471C-E4E4-4C4A-8ECD-904043C2E6D0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7072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4471C-E4E4-4C4A-8ECD-904043C2E6D0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8598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4471C-E4E4-4C4A-8ECD-904043C2E6D0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627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8C441-73BB-44DE-8E65-A5CA820EB4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B3043-242C-4299-9D3A-14FFDD0993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220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8C441-73BB-44DE-8E65-A5CA820EB4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B3043-242C-4299-9D3A-14FFDD0993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356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8C441-73BB-44DE-8E65-A5CA820EB4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B3043-242C-4299-9D3A-14FFDD0993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228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8C441-73BB-44DE-8E65-A5CA820EB4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B3043-242C-4299-9D3A-14FFDD0993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566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8C441-73BB-44DE-8E65-A5CA820EB4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B3043-242C-4299-9D3A-14FFDD0993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495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8C441-73BB-44DE-8E65-A5CA820EB4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B3043-242C-4299-9D3A-14FFDD0993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913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8C441-73BB-44DE-8E65-A5CA820EB4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B3043-242C-4299-9D3A-14FFDD0993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486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8C441-73BB-44DE-8E65-A5CA820EB4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B3043-242C-4299-9D3A-14FFDD0993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564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8C441-73BB-44DE-8E65-A5CA820EB4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B3043-242C-4299-9D3A-14FFDD0993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13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8C441-73BB-44DE-8E65-A5CA820EB4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B3043-242C-4299-9D3A-14FFDD0993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464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8C441-73BB-44DE-8E65-A5CA820EB4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B3043-242C-4299-9D3A-14FFDD0993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086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8C441-73BB-44DE-8E65-A5CA820EB4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8B3043-242C-4299-9D3A-14FFDD0993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490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1978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2859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6527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3233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62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2117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0322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6630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FFFF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13199</TotalTime>
  <Words>8</Words>
  <Application>Microsoft Office PowerPoint</Application>
  <PresentationFormat>Widescreen</PresentationFormat>
  <Paragraphs>8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Rafalxpl</dc:creator>
  <cp:lastModifiedBy>Rafalxpl</cp:lastModifiedBy>
  <cp:revision>2</cp:revision>
  <dcterms:created xsi:type="dcterms:W3CDTF">2013-12-04T17:32:31Z</dcterms:created>
  <dcterms:modified xsi:type="dcterms:W3CDTF">2019-02-12T17:36:01Z</dcterms:modified>
</cp:coreProperties>
</file>